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781" r:id="rId2"/>
    <p:sldId id="1786" r:id="rId3"/>
    <p:sldId id="1777" r:id="rId4"/>
    <p:sldId id="1778" r:id="rId5"/>
    <p:sldId id="1783" r:id="rId6"/>
    <p:sldId id="1784" r:id="rId7"/>
  </p:sldIdLst>
  <p:sldSz cx="12192000" cy="6858000"/>
  <p:notesSz cx="6797675" cy="9928225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5DD9"/>
    <a:srgbClr val="1B3B7F"/>
    <a:srgbClr val="FFFFFF"/>
    <a:srgbClr val="B3B3FF"/>
    <a:srgbClr val="9999FF"/>
    <a:srgbClr val="F4EE00"/>
    <a:srgbClr val="993366"/>
    <a:srgbClr val="74264D"/>
    <a:srgbClr val="872D5A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182" autoAdjust="0"/>
  </p:normalViewPr>
  <p:slideViewPr>
    <p:cSldViewPr snapToGrid="0">
      <p:cViewPr varScale="1">
        <p:scale>
          <a:sx n="84" d="100"/>
          <a:sy n="84" d="100"/>
        </p:scale>
        <p:origin x="581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115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1309-46F2-4271-930B-83763170E258}" type="datetimeFigureOut">
              <a:rPr lang="zh-TW" altLang="en-US" smtClean="0"/>
              <a:t>2023/3/17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9BFFF-6C0B-4B9D-A9DB-8015E16B49A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54964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6D8963-CFCD-4740-AF60-049850373CDF}" type="datetimeFigureOut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6FDB6-6D2B-46C1-9FA1-D82906A37C3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0" y="-17462"/>
            <a:ext cx="12192000" cy="6875462"/>
            <a:chOff x="0" y="-17462"/>
            <a:chExt cx="12192000" cy="6875462"/>
          </a:xfrm>
        </p:grpSpPr>
        <p:pic>
          <p:nvPicPr>
            <p:cNvPr id="86" name="Picture 34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-6576"/>
              <a:ext cx="12192000" cy="6864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Freeform 6"/>
            <p:cNvSpPr/>
            <p:nvPr userDrawn="1"/>
          </p:nvSpPr>
          <p:spPr bwMode="auto">
            <a:xfrm>
              <a:off x="1949450" y="1289050"/>
              <a:ext cx="2438400" cy="2917825"/>
            </a:xfrm>
            <a:custGeom>
              <a:avLst/>
              <a:gdLst>
                <a:gd name="T0" fmla="*/ 0 w 1536"/>
                <a:gd name="T1" fmla="*/ 1534 h 1838"/>
                <a:gd name="T2" fmla="*/ 0 w 1536"/>
                <a:gd name="T3" fmla="*/ 1838 h 1838"/>
                <a:gd name="T4" fmla="*/ 1536 w 1536"/>
                <a:gd name="T5" fmla="*/ 304 h 1838"/>
                <a:gd name="T6" fmla="*/ 1536 w 1536"/>
                <a:gd name="T7" fmla="*/ 0 h 1838"/>
                <a:gd name="T8" fmla="*/ 0 w 1536"/>
                <a:gd name="T9" fmla="*/ 1534 h 18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6" h="1838">
                  <a:moveTo>
                    <a:pt x="0" y="1534"/>
                  </a:moveTo>
                  <a:lnTo>
                    <a:pt x="0" y="1838"/>
                  </a:lnTo>
                  <a:lnTo>
                    <a:pt x="1536" y="304"/>
                  </a:lnTo>
                  <a:lnTo>
                    <a:pt x="1536" y="0"/>
                  </a:lnTo>
                  <a:lnTo>
                    <a:pt x="0" y="153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Oval 7"/>
            <p:cNvSpPr>
              <a:spLocks noChangeArrowheads="1"/>
            </p:cNvSpPr>
            <p:nvPr userDrawn="1"/>
          </p:nvSpPr>
          <p:spPr bwMode="auto">
            <a:xfrm>
              <a:off x="2819400" y="1828800"/>
              <a:ext cx="3409950" cy="3405187"/>
            </a:xfrm>
            <a:prstGeom prst="ellipse">
              <a:avLst/>
            </a:prstGeom>
            <a:solidFill>
              <a:srgbClr val="4226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8"/>
            <p:cNvSpPr/>
            <p:nvPr userDrawn="1"/>
          </p:nvSpPr>
          <p:spPr bwMode="auto">
            <a:xfrm>
              <a:off x="8274050" y="-17462"/>
              <a:ext cx="3917950" cy="2930525"/>
            </a:xfrm>
            <a:custGeom>
              <a:avLst/>
              <a:gdLst>
                <a:gd name="T0" fmla="*/ 0 w 2468"/>
                <a:gd name="T1" fmla="*/ 58 h 1848"/>
                <a:gd name="T2" fmla="*/ 1790 w 2468"/>
                <a:gd name="T3" fmla="*/ 1848 h 1848"/>
                <a:gd name="T4" fmla="*/ 2468 w 2468"/>
                <a:gd name="T5" fmla="*/ 1715 h 1848"/>
                <a:gd name="T6" fmla="*/ 2468 w 2468"/>
                <a:gd name="T7" fmla="*/ 0 h 1848"/>
                <a:gd name="T8" fmla="*/ 1 w 2468"/>
                <a:gd name="T9" fmla="*/ 0 h 1848"/>
                <a:gd name="T10" fmla="*/ 0 w 2468"/>
                <a:gd name="T11" fmla="*/ 58 h 1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8" h="1848">
                  <a:moveTo>
                    <a:pt x="0" y="58"/>
                  </a:moveTo>
                  <a:cubicBezTo>
                    <a:pt x="0" y="1047"/>
                    <a:pt x="801" y="1848"/>
                    <a:pt x="1790" y="1848"/>
                  </a:cubicBezTo>
                  <a:cubicBezTo>
                    <a:pt x="2030" y="1848"/>
                    <a:pt x="2259" y="1801"/>
                    <a:pt x="2468" y="1715"/>
                  </a:cubicBezTo>
                  <a:cubicBezTo>
                    <a:pt x="2468" y="0"/>
                    <a:pt x="2468" y="0"/>
                    <a:pt x="2468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9"/>
                    <a:pt x="0" y="39"/>
                    <a:pt x="0" y="5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9"/>
            <p:cNvSpPr/>
            <p:nvPr userDrawn="1"/>
          </p:nvSpPr>
          <p:spPr bwMode="auto">
            <a:xfrm>
              <a:off x="0" y="1962150"/>
              <a:ext cx="1155700" cy="1163637"/>
            </a:xfrm>
            <a:custGeom>
              <a:avLst/>
              <a:gdLst>
                <a:gd name="T0" fmla="*/ 0 w 728"/>
                <a:gd name="T1" fmla="*/ 733 h 733"/>
                <a:gd name="T2" fmla="*/ 728 w 728"/>
                <a:gd name="T3" fmla="*/ 6 h 733"/>
                <a:gd name="T4" fmla="*/ 722 w 728"/>
                <a:gd name="T5" fmla="*/ 0 h 733"/>
                <a:gd name="T6" fmla="*/ 0 w 728"/>
                <a:gd name="T7" fmla="*/ 721 h 733"/>
                <a:gd name="T8" fmla="*/ 0 w 728"/>
                <a:gd name="T9" fmla="*/ 733 h 7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8" h="733">
                  <a:moveTo>
                    <a:pt x="0" y="733"/>
                  </a:moveTo>
                  <a:lnTo>
                    <a:pt x="728" y="6"/>
                  </a:lnTo>
                  <a:lnTo>
                    <a:pt x="722" y="0"/>
                  </a:lnTo>
                  <a:lnTo>
                    <a:pt x="0" y="721"/>
                  </a:lnTo>
                  <a:lnTo>
                    <a:pt x="0" y="733"/>
                  </a:lnTo>
                  <a:close/>
                </a:path>
              </a:pathLst>
            </a:cu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/>
            <p:nvPr userDrawn="1"/>
          </p:nvSpPr>
          <p:spPr bwMode="auto">
            <a:xfrm>
              <a:off x="1273175" y="1089025"/>
              <a:ext cx="730250" cy="730250"/>
            </a:xfrm>
            <a:custGeom>
              <a:avLst/>
              <a:gdLst>
                <a:gd name="T0" fmla="*/ 460 w 460"/>
                <a:gd name="T1" fmla="*/ 460 h 460"/>
                <a:gd name="T2" fmla="*/ 0 w 460"/>
                <a:gd name="T3" fmla="*/ 460 h 460"/>
                <a:gd name="T4" fmla="*/ 0 w 460"/>
                <a:gd name="T5" fmla="*/ 0 h 460"/>
                <a:gd name="T6" fmla="*/ 460 w 460"/>
                <a:gd name="T7" fmla="*/ 46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0" h="460">
                  <a:moveTo>
                    <a:pt x="460" y="460"/>
                  </a:moveTo>
                  <a:lnTo>
                    <a:pt x="0" y="460"/>
                  </a:lnTo>
                  <a:lnTo>
                    <a:pt x="0" y="0"/>
                  </a:lnTo>
                  <a:lnTo>
                    <a:pt x="460" y="460"/>
                  </a:lnTo>
                  <a:close/>
                </a:path>
              </a:pathLst>
            </a:custGeom>
            <a:solidFill>
              <a:srgbClr val="4226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1"/>
            <p:cNvSpPr/>
            <p:nvPr userDrawn="1"/>
          </p:nvSpPr>
          <p:spPr bwMode="auto">
            <a:xfrm>
              <a:off x="1511300" y="850900"/>
              <a:ext cx="730250" cy="730250"/>
            </a:xfrm>
            <a:custGeom>
              <a:avLst/>
              <a:gdLst>
                <a:gd name="T0" fmla="*/ 460 w 460"/>
                <a:gd name="T1" fmla="*/ 460 h 460"/>
                <a:gd name="T2" fmla="*/ 0 w 460"/>
                <a:gd name="T3" fmla="*/ 460 h 460"/>
                <a:gd name="T4" fmla="*/ 0 w 460"/>
                <a:gd name="T5" fmla="*/ 0 h 460"/>
                <a:gd name="T6" fmla="*/ 460 w 460"/>
                <a:gd name="T7" fmla="*/ 46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0" h="460">
                  <a:moveTo>
                    <a:pt x="460" y="460"/>
                  </a:moveTo>
                  <a:lnTo>
                    <a:pt x="0" y="460"/>
                  </a:lnTo>
                  <a:lnTo>
                    <a:pt x="0" y="0"/>
                  </a:lnTo>
                  <a:lnTo>
                    <a:pt x="460" y="46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 userDrawn="1"/>
          </p:nvSpPr>
          <p:spPr bwMode="auto">
            <a:xfrm>
              <a:off x="3181350" y="-6576"/>
              <a:ext cx="546100" cy="546100"/>
            </a:xfrm>
            <a:custGeom>
              <a:avLst/>
              <a:gdLst>
                <a:gd name="T0" fmla="*/ 344 w 344"/>
                <a:gd name="T1" fmla="*/ 0 h 344"/>
                <a:gd name="T2" fmla="*/ 0 w 344"/>
                <a:gd name="T3" fmla="*/ 0 h 344"/>
                <a:gd name="T4" fmla="*/ 344 w 344"/>
                <a:gd name="T5" fmla="*/ 344 h 344"/>
                <a:gd name="T6" fmla="*/ 344 w 344"/>
                <a:gd name="T7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4" h="344">
                  <a:moveTo>
                    <a:pt x="344" y="0"/>
                  </a:moveTo>
                  <a:lnTo>
                    <a:pt x="0" y="0"/>
                  </a:lnTo>
                  <a:lnTo>
                    <a:pt x="344" y="344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3"/>
            <p:cNvSpPr/>
            <p:nvPr userDrawn="1"/>
          </p:nvSpPr>
          <p:spPr bwMode="auto">
            <a:xfrm>
              <a:off x="8216900" y="2443163"/>
              <a:ext cx="723900" cy="723900"/>
            </a:xfrm>
            <a:custGeom>
              <a:avLst/>
              <a:gdLst>
                <a:gd name="T0" fmla="*/ 0 w 456"/>
                <a:gd name="T1" fmla="*/ 0 h 456"/>
                <a:gd name="T2" fmla="*/ 456 w 456"/>
                <a:gd name="T3" fmla="*/ 0 h 456"/>
                <a:gd name="T4" fmla="*/ 456 w 456"/>
                <a:gd name="T5" fmla="*/ 456 h 456"/>
                <a:gd name="T6" fmla="*/ 0 w 456"/>
                <a:gd name="T7" fmla="*/ 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6" h="456">
                  <a:moveTo>
                    <a:pt x="0" y="0"/>
                  </a:moveTo>
                  <a:lnTo>
                    <a:pt x="456" y="0"/>
                  </a:lnTo>
                  <a:lnTo>
                    <a:pt x="456" y="45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4"/>
            <p:cNvSpPr/>
            <p:nvPr userDrawn="1"/>
          </p:nvSpPr>
          <p:spPr bwMode="auto">
            <a:xfrm>
              <a:off x="5962650" y="2944813"/>
              <a:ext cx="1993900" cy="1990725"/>
            </a:xfrm>
            <a:custGeom>
              <a:avLst/>
              <a:gdLst>
                <a:gd name="T0" fmla="*/ 0 w 1256"/>
                <a:gd name="T1" fmla="*/ 0 h 1254"/>
                <a:gd name="T2" fmla="*/ 1256 w 1256"/>
                <a:gd name="T3" fmla="*/ 0 h 1254"/>
                <a:gd name="T4" fmla="*/ 1256 w 1256"/>
                <a:gd name="T5" fmla="*/ 1254 h 1254"/>
                <a:gd name="T6" fmla="*/ 0 w 1256"/>
                <a:gd name="T7" fmla="*/ 0 h 1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56" h="1254">
                  <a:moveTo>
                    <a:pt x="0" y="0"/>
                  </a:moveTo>
                  <a:lnTo>
                    <a:pt x="1256" y="0"/>
                  </a:lnTo>
                  <a:lnTo>
                    <a:pt x="1256" y="1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Oval 15"/>
            <p:cNvSpPr>
              <a:spLocks noChangeArrowheads="1"/>
            </p:cNvSpPr>
            <p:nvPr userDrawn="1"/>
          </p:nvSpPr>
          <p:spPr bwMode="auto">
            <a:xfrm>
              <a:off x="546100" y="3717925"/>
              <a:ext cx="387350" cy="38735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Oval 16"/>
            <p:cNvSpPr>
              <a:spLocks noChangeArrowheads="1"/>
            </p:cNvSpPr>
            <p:nvPr userDrawn="1"/>
          </p:nvSpPr>
          <p:spPr bwMode="auto">
            <a:xfrm>
              <a:off x="9842500" y="3122613"/>
              <a:ext cx="387350" cy="38576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Oval 17"/>
            <p:cNvSpPr>
              <a:spLocks noChangeArrowheads="1"/>
            </p:cNvSpPr>
            <p:nvPr userDrawn="1"/>
          </p:nvSpPr>
          <p:spPr bwMode="auto">
            <a:xfrm>
              <a:off x="1428750" y="5449888"/>
              <a:ext cx="120650" cy="12065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Oval 18"/>
            <p:cNvSpPr>
              <a:spLocks noChangeArrowheads="1"/>
            </p:cNvSpPr>
            <p:nvPr userDrawn="1"/>
          </p:nvSpPr>
          <p:spPr bwMode="auto">
            <a:xfrm>
              <a:off x="5543550" y="1174750"/>
              <a:ext cx="95250" cy="9525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Oval 19"/>
            <p:cNvSpPr>
              <a:spLocks noChangeArrowheads="1"/>
            </p:cNvSpPr>
            <p:nvPr userDrawn="1"/>
          </p:nvSpPr>
          <p:spPr bwMode="auto">
            <a:xfrm>
              <a:off x="11480800" y="1873250"/>
              <a:ext cx="95250" cy="9525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Oval 20"/>
            <p:cNvSpPr>
              <a:spLocks noChangeArrowheads="1"/>
            </p:cNvSpPr>
            <p:nvPr userDrawn="1"/>
          </p:nvSpPr>
          <p:spPr bwMode="auto">
            <a:xfrm>
              <a:off x="10896600" y="6286500"/>
              <a:ext cx="95250" cy="9525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Oval 21"/>
            <p:cNvSpPr>
              <a:spLocks noChangeArrowheads="1"/>
            </p:cNvSpPr>
            <p:nvPr userDrawn="1"/>
          </p:nvSpPr>
          <p:spPr bwMode="auto">
            <a:xfrm>
              <a:off x="9950450" y="5341938"/>
              <a:ext cx="190500" cy="190500"/>
            </a:xfrm>
            <a:prstGeom prst="ellipse">
              <a:avLst/>
            </a:pr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Rectangle 22"/>
            <p:cNvSpPr>
              <a:spLocks noChangeArrowheads="1"/>
            </p:cNvSpPr>
            <p:nvPr userDrawn="1"/>
          </p:nvSpPr>
          <p:spPr bwMode="auto">
            <a:xfrm>
              <a:off x="2578100" y="5526088"/>
              <a:ext cx="577850" cy="57785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Rectangle 23"/>
            <p:cNvSpPr>
              <a:spLocks noChangeArrowheads="1"/>
            </p:cNvSpPr>
            <p:nvPr userDrawn="1"/>
          </p:nvSpPr>
          <p:spPr bwMode="auto">
            <a:xfrm>
              <a:off x="2498725" y="5837238"/>
              <a:ext cx="346075" cy="3460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Rectangle 24"/>
            <p:cNvSpPr>
              <a:spLocks noChangeArrowheads="1"/>
            </p:cNvSpPr>
            <p:nvPr userDrawn="1"/>
          </p:nvSpPr>
          <p:spPr bwMode="auto">
            <a:xfrm>
              <a:off x="9937750" y="1162050"/>
              <a:ext cx="292100" cy="2921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Rectangle 25"/>
            <p:cNvSpPr>
              <a:spLocks noChangeArrowheads="1"/>
            </p:cNvSpPr>
            <p:nvPr userDrawn="1"/>
          </p:nvSpPr>
          <p:spPr bwMode="auto">
            <a:xfrm>
              <a:off x="6794500" y="4708525"/>
              <a:ext cx="285750" cy="284162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6"/>
            <p:cNvSpPr/>
            <p:nvPr userDrawn="1"/>
          </p:nvSpPr>
          <p:spPr bwMode="auto">
            <a:xfrm>
              <a:off x="11296650" y="3959225"/>
              <a:ext cx="895350" cy="1439862"/>
            </a:xfrm>
            <a:custGeom>
              <a:avLst/>
              <a:gdLst>
                <a:gd name="T0" fmla="*/ 564 w 564"/>
                <a:gd name="T1" fmla="*/ 13 h 908"/>
                <a:gd name="T2" fmla="*/ 454 w 564"/>
                <a:gd name="T3" fmla="*/ 0 h 908"/>
                <a:gd name="T4" fmla="*/ 0 w 564"/>
                <a:gd name="T5" fmla="*/ 454 h 908"/>
                <a:gd name="T6" fmla="*/ 454 w 564"/>
                <a:gd name="T7" fmla="*/ 908 h 908"/>
                <a:gd name="T8" fmla="*/ 564 w 564"/>
                <a:gd name="T9" fmla="*/ 895 h 908"/>
                <a:gd name="T10" fmla="*/ 564 w 564"/>
                <a:gd name="T11" fmla="*/ 13 h 9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4" h="908">
                  <a:moveTo>
                    <a:pt x="564" y="13"/>
                  </a:moveTo>
                  <a:cubicBezTo>
                    <a:pt x="529" y="5"/>
                    <a:pt x="492" y="0"/>
                    <a:pt x="454" y="0"/>
                  </a:cubicBezTo>
                  <a:cubicBezTo>
                    <a:pt x="203" y="0"/>
                    <a:pt x="0" y="203"/>
                    <a:pt x="0" y="454"/>
                  </a:cubicBezTo>
                  <a:cubicBezTo>
                    <a:pt x="0" y="705"/>
                    <a:pt x="203" y="908"/>
                    <a:pt x="454" y="908"/>
                  </a:cubicBezTo>
                  <a:cubicBezTo>
                    <a:pt x="492" y="908"/>
                    <a:pt x="529" y="903"/>
                    <a:pt x="564" y="895"/>
                  </a:cubicBezTo>
                  <a:lnTo>
                    <a:pt x="564" y="1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7"/>
            <p:cNvSpPr/>
            <p:nvPr userDrawn="1"/>
          </p:nvSpPr>
          <p:spPr bwMode="auto">
            <a:xfrm>
              <a:off x="5984875" y="566738"/>
              <a:ext cx="1874838" cy="2243137"/>
            </a:xfrm>
            <a:custGeom>
              <a:avLst/>
              <a:gdLst>
                <a:gd name="T0" fmla="*/ 0 w 1181"/>
                <a:gd name="T1" fmla="*/ 1179 h 1413"/>
                <a:gd name="T2" fmla="*/ 0 w 1181"/>
                <a:gd name="T3" fmla="*/ 1413 h 1413"/>
                <a:gd name="T4" fmla="*/ 1181 w 1181"/>
                <a:gd name="T5" fmla="*/ 233 h 1413"/>
                <a:gd name="T6" fmla="*/ 1181 w 1181"/>
                <a:gd name="T7" fmla="*/ 0 h 1413"/>
                <a:gd name="T8" fmla="*/ 0 w 1181"/>
                <a:gd name="T9" fmla="*/ 1179 h 1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1" h="1413">
                  <a:moveTo>
                    <a:pt x="0" y="1179"/>
                  </a:moveTo>
                  <a:lnTo>
                    <a:pt x="0" y="1413"/>
                  </a:lnTo>
                  <a:lnTo>
                    <a:pt x="1181" y="233"/>
                  </a:lnTo>
                  <a:lnTo>
                    <a:pt x="1181" y="0"/>
                  </a:lnTo>
                  <a:lnTo>
                    <a:pt x="0" y="1179"/>
                  </a:lnTo>
                  <a:close/>
                </a:path>
              </a:pathLst>
            </a:cu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28"/>
            <p:cNvSpPr/>
            <p:nvPr userDrawn="1"/>
          </p:nvSpPr>
          <p:spPr bwMode="auto">
            <a:xfrm>
              <a:off x="7664450" y="2589213"/>
              <a:ext cx="965200" cy="1154112"/>
            </a:xfrm>
            <a:custGeom>
              <a:avLst/>
              <a:gdLst>
                <a:gd name="T0" fmla="*/ 0 w 608"/>
                <a:gd name="T1" fmla="*/ 607 h 727"/>
                <a:gd name="T2" fmla="*/ 0 w 608"/>
                <a:gd name="T3" fmla="*/ 727 h 727"/>
                <a:gd name="T4" fmla="*/ 608 w 608"/>
                <a:gd name="T5" fmla="*/ 120 h 727"/>
                <a:gd name="T6" fmla="*/ 608 w 608"/>
                <a:gd name="T7" fmla="*/ 0 h 727"/>
                <a:gd name="T8" fmla="*/ 0 w 608"/>
                <a:gd name="T9" fmla="*/ 607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8" h="727">
                  <a:moveTo>
                    <a:pt x="0" y="607"/>
                  </a:moveTo>
                  <a:lnTo>
                    <a:pt x="0" y="727"/>
                  </a:lnTo>
                  <a:lnTo>
                    <a:pt x="608" y="120"/>
                  </a:lnTo>
                  <a:lnTo>
                    <a:pt x="608" y="0"/>
                  </a:lnTo>
                  <a:lnTo>
                    <a:pt x="0" y="607"/>
                  </a:lnTo>
                  <a:close/>
                </a:path>
              </a:pathLst>
            </a:custGeom>
            <a:solidFill>
              <a:srgbClr val="E5C2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29"/>
            <p:cNvSpPr/>
            <p:nvPr userDrawn="1"/>
          </p:nvSpPr>
          <p:spPr bwMode="auto">
            <a:xfrm>
              <a:off x="8867775" y="2798763"/>
              <a:ext cx="2562225" cy="2549525"/>
            </a:xfrm>
            <a:custGeom>
              <a:avLst/>
              <a:gdLst>
                <a:gd name="T0" fmla="*/ 12 w 1614"/>
                <a:gd name="T1" fmla="*/ 1606 h 1606"/>
                <a:gd name="T2" fmla="*/ 1614 w 1614"/>
                <a:gd name="T3" fmla="*/ 6 h 1606"/>
                <a:gd name="T4" fmla="*/ 1608 w 1614"/>
                <a:gd name="T5" fmla="*/ 0 h 1606"/>
                <a:gd name="T6" fmla="*/ 0 w 1614"/>
                <a:gd name="T7" fmla="*/ 1606 h 1606"/>
                <a:gd name="T8" fmla="*/ 12 w 1614"/>
                <a:gd name="T9" fmla="*/ 1606 h 1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4" h="1606">
                  <a:moveTo>
                    <a:pt x="12" y="1606"/>
                  </a:moveTo>
                  <a:lnTo>
                    <a:pt x="1614" y="6"/>
                  </a:lnTo>
                  <a:lnTo>
                    <a:pt x="1608" y="0"/>
                  </a:lnTo>
                  <a:lnTo>
                    <a:pt x="0" y="1606"/>
                  </a:lnTo>
                  <a:lnTo>
                    <a:pt x="12" y="160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dirty="0"/>
            </a:p>
          </p:txBody>
        </p:sp>
        <p:sp>
          <p:nvSpPr>
            <p:cNvPr id="31" name="Freeform 30"/>
            <p:cNvSpPr/>
            <p:nvPr userDrawn="1"/>
          </p:nvSpPr>
          <p:spPr bwMode="auto">
            <a:xfrm>
              <a:off x="8062913" y="4802188"/>
              <a:ext cx="1571625" cy="984250"/>
            </a:xfrm>
            <a:custGeom>
              <a:avLst/>
              <a:gdLst>
                <a:gd name="T0" fmla="*/ 0 w 990"/>
                <a:gd name="T1" fmla="*/ 367 h 620"/>
                <a:gd name="T2" fmla="*/ 621 w 990"/>
                <a:gd name="T3" fmla="*/ 0 h 620"/>
                <a:gd name="T4" fmla="*/ 990 w 990"/>
                <a:gd name="T5" fmla="*/ 620 h 620"/>
                <a:gd name="T6" fmla="*/ 0 w 990"/>
                <a:gd name="T7" fmla="*/ 367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0" h="620">
                  <a:moveTo>
                    <a:pt x="0" y="367"/>
                  </a:moveTo>
                  <a:lnTo>
                    <a:pt x="621" y="0"/>
                  </a:lnTo>
                  <a:lnTo>
                    <a:pt x="990" y="620"/>
                  </a:lnTo>
                  <a:lnTo>
                    <a:pt x="0" y="36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801" name="副标题 2"/>
          <p:cNvSpPr>
            <a:spLocks noGrp="1"/>
          </p:cNvSpPr>
          <p:nvPr userDrawn="1">
            <p:ph type="subTitle" idx="1"/>
          </p:nvPr>
        </p:nvSpPr>
        <p:spPr>
          <a:xfrm>
            <a:off x="669925" y="2959326"/>
            <a:ext cx="10850564" cy="5587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802" name="标题 1"/>
          <p:cNvSpPr>
            <a:spLocks noGrp="1"/>
          </p:cNvSpPr>
          <p:nvPr userDrawn="1">
            <p:ph type="ctrTitle"/>
          </p:nvPr>
        </p:nvSpPr>
        <p:spPr>
          <a:xfrm>
            <a:off x="669925" y="2011586"/>
            <a:ext cx="10850564" cy="944340"/>
          </a:xfrm>
        </p:spPr>
        <p:txBody>
          <a:bodyPr anchor="ctr">
            <a:normAutofit/>
          </a:bodyPr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zh-CN" altLang="en-US" dirty="0"/>
          </a:p>
        </p:txBody>
      </p:sp>
      <p:sp>
        <p:nvSpPr>
          <p:cNvPr id="12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669925" y="4227199"/>
            <a:ext cx="10850564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  <p:sp>
        <p:nvSpPr>
          <p:cNvPr id="13" name="文本占位符 13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69925" y="4523470"/>
            <a:ext cx="10850564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Date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/>
        </p:nvSpPr>
        <p:spPr>
          <a:xfrm>
            <a:off x="574621" y="985788"/>
            <a:ext cx="11009083" cy="234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>
            <a:off x="446534" y="5845317"/>
            <a:ext cx="11262866" cy="54524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0" y="1012683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dirty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矩形 7"/>
          <p:cNvSpPr/>
          <p:nvPr userDrawn="1"/>
        </p:nvSpPr>
        <p:spPr>
          <a:xfrm>
            <a:off x="446534" y="816111"/>
            <a:ext cx="3634029" cy="8741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4251082" y="809063"/>
            <a:ext cx="3634029" cy="87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8075371" y="811140"/>
            <a:ext cx="3634029" cy="87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" name="流程圖: 接點 18"/>
          <p:cNvSpPr/>
          <p:nvPr userDrawn="1"/>
        </p:nvSpPr>
        <p:spPr>
          <a:xfrm>
            <a:off x="76202" y="4686110"/>
            <a:ext cx="1267383" cy="1267383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" name="流程圖: 接點 19"/>
          <p:cNvSpPr/>
          <p:nvPr userDrawn="1"/>
        </p:nvSpPr>
        <p:spPr>
          <a:xfrm>
            <a:off x="941504" y="5554047"/>
            <a:ext cx="553794" cy="553794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菱形 20"/>
          <p:cNvSpPr/>
          <p:nvPr userDrawn="1"/>
        </p:nvSpPr>
        <p:spPr>
          <a:xfrm rot="18853347">
            <a:off x="11189201" y="2678118"/>
            <a:ext cx="830792" cy="830792"/>
          </a:xfrm>
          <a:prstGeom prst="diamond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435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576"/>
            <a:ext cx="12192000" cy="686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reeform 6"/>
          <p:cNvSpPr/>
          <p:nvPr userDrawn="1"/>
        </p:nvSpPr>
        <p:spPr bwMode="auto">
          <a:xfrm>
            <a:off x="1949450" y="1289050"/>
            <a:ext cx="2438400" cy="2917825"/>
          </a:xfrm>
          <a:custGeom>
            <a:avLst/>
            <a:gdLst>
              <a:gd name="T0" fmla="*/ 0 w 1536"/>
              <a:gd name="T1" fmla="*/ 1534 h 1838"/>
              <a:gd name="T2" fmla="*/ 0 w 1536"/>
              <a:gd name="T3" fmla="*/ 1838 h 1838"/>
              <a:gd name="T4" fmla="*/ 1536 w 1536"/>
              <a:gd name="T5" fmla="*/ 304 h 1838"/>
              <a:gd name="T6" fmla="*/ 1536 w 1536"/>
              <a:gd name="T7" fmla="*/ 0 h 1838"/>
              <a:gd name="T8" fmla="*/ 0 w 1536"/>
              <a:gd name="T9" fmla="*/ 1534 h 1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36" h="1838">
                <a:moveTo>
                  <a:pt x="0" y="1534"/>
                </a:moveTo>
                <a:lnTo>
                  <a:pt x="0" y="1838"/>
                </a:lnTo>
                <a:lnTo>
                  <a:pt x="1536" y="304"/>
                </a:lnTo>
                <a:lnTo>
                  <a:pt x="1536" y="0"/>
                </a:lnTo>
                <a:lnTo>
                  <a:pt x="0" y="153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7" name="Oval 7"/>
          <p:cNvSpPr>
            <a:spLocks noChangeArrowheads="1"/>
          </p:cNvSpPr>
          <p:nvPr userDrawn="1"/>
        </p:nvSpPr>
        <p:spPr bwMode="auto">
          <a:xfrm>
            <a:off x="2819400" y="1828800"/>
            <a:ext cx="3409950" cy="3405187"/>
          </a:xfrm>
          <a:prstGeom prst="ellipse">
            <a:avLst/>
          </a:prstGeom>
          <a:solidFill>
            <a:srgbClr val="422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8" name="Freeform 8"/>
          <p:cNvSpPr/>
          <p:nvPr userDrawn="1"/>
        </p:nvSpPr>
        <p:spPr bwMode="auto">
          <a:xfrm>
            <a:off x="8274050" y="-4762"/>
            <a:ext cx="3917950" cy="2930525"/>
          </a:xfrm>
          <a:custGeom>
            <a:avLst/>
            <a:gdLst>
              <a:gd name="T0" fmla="*/ 0 w 2468"/>
              <a:gd name="T1" fmla="*/ 58 h 1848"/>
              <a:gd name="T2" fmla="*/ 1790 w 2468"/>
              <a:gd name="T3" fmla="*/ 1848 h 1848"/>
              <a:gd name="T4" fmla="*/ 2468 w 2468"/>
              <a:gd name="T5" fmla="*/ 1715 h 1848"/>
              <a:gd name="T6" fmla="*/ 2468 w 2468"/>
              <a:gd name="T7" fmla="*/ 0 h 1848"/>
              <a:gd name="T8" fmla="*/ 1 w 2468"/>
              <a:gd name="T9" fmla="*/ 0 h 1848"/>
              <a:gd name="T10" fmla="*/ 0 w 2468"/>
              <a:gd name="T11" fmla="*/ 58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68" h="1848">
                <a:moveTo>
                  <a:pt x="0" y="58"/>
                </a:moveTo>
                <a:cubicBezTo>
                  <a:pt x="0" y="1047"/>
                  <a:pt x="801" y="1848"/>
                  <a:pt x="1790" y="1848"/>
                </a:cubicBezTo>
                <a:cubicBezTo>
                  <a:pt x="2030" y="1848"/>
                  <a:pt x="2259" y="1801"/>
                  <a:pt x="2468" y="1715"/>
                </a:cubicBezTo>
                <a:cubicBezTo>
                  <a:pt x="2468" y="0"/>
                  <a:pt x="2468" y="0"/>
                  <a:pt x="2468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19"/>
                  <a:pt x="0" y="39"/>
                  <a:pt x="0" y="5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" name="Freeform 9"/>
          <p:cNvSpPr/>
          <p:nvPr userDrawn="1"/>
        </p:nvSpPr>
        <p:spPr bwMode="auto">
          <a:xfrm>
            <a:off x="0" y="1962150"/>
            <a:ext cx="1155700" cy="1163637"/>
          </a:xfrm>
          <a:custGeom>
            <a:avLst/>
            <a:gdLst>
              <a:gd name="T0" fmla="*/ 0 w 728"/>
              <a:gd name="T1" fmla="*/ 733 h 733"/>
              <a:gd name="T2" fmla="*/ 728 w 728"/>
              <a:gd name="T3" fmla="*/ 6 h 733"/>
              <a:gd name="T4" fmla="*/ 722 w 728"/>
              <a:gd name="T5" fmla="*/ 0 h 733"/>
              <a:gd name="T6" fmla="*/ 0 w 728"/>
              <a:gd name="T7" fmla="*/ 721 h 733"/>
              <a:gd name="T8" fmla="*/ 0 w 728"/>
              <a:gd name="T9" fmla="*/ 733 h 7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8" h="733">
                <a:moveTo>
                  <a:pt x="0" y="733"/>
                </a:moveTo>
                <a:lnTo>
                  <a:pt x="728" y="6"/>
                </a:lnTo>
                <a:lnTo>
                  <a:pt x="722" y="0"/>
                </a:lnTo>
                <a:lnTo>
                  <a:pt x="0" y="721"/>
                </a:lnTo>
                <a:lnTo>
                  <a:pt x="0" y="733"/>
                </a:lnTo>
                <a:close/>
              </a:path>
            </a:pathLst>
          </a:cu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0" name="Freeform 10"/>
          <p:cNvSpPr/>
          <p:nvPr userDrawn="1"/>
        </p:nvSpPr>
        <p:spPr bwMode="auto">
          <a:xfrm>
            <a:off x="1273175" y="1089025"/>
            <a:ext cx="730250" cy="730250"/>
          </a:xfrm>
          <a:custGeom>
            <a:avLst/>
            <a:gdLst>
              <a:gd name="T0" fmla="*/ 460 w 460"/>
              <a:gd name="T1" fmla="*/ 460 h 460"/>
              <a:gd name="T2" fmla="*/ 0 w 460"/>
              <a:gd name="T3" fmla="*/ 460 h 460"/>
              <a:gd name="T4" fmla="*/ 0 w 460"/>
              <a:gd name="T5" fmla="*/ 0 h 460"/>
              <a:gd name="T6" fmla="*/ 460 w 460"/>
              <a:gd name="T7" fmla="*/ 46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0" h="460">
                <a:moveTo>
                  <a:pt x="460" y="460"/>
                </a:moveTo>
                <a:lnTo>
                  <a:pt x="0" y="460"/>
                </a:lnTo>
                <a:lnTo>
                  <a:pt x="0" y="0"/>
                </a:lnTo>
                <a:lnTo>
                  <a:pt x="460" y="460"/>
                </a:lnTo>
                <a:close/>
              </a:path>
            </a:pathLst>
          </a:custGeom>
          <a:solidFill>
            <a:srgbClr val="422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" name="Freeform 11"/>
          <p:cNvSpPr/>
          <p:nvPr userDrawn="1"/>
        </p:nvSpPr>
        <p:spPr bwMode="auto">
          <a:xfrm>
            <a:off x="1511300" y="850900"/>
            <a:ext cx="730250" cy="730250"/>
          </a:xfrm>
          <a:custGeom>
            <a:avLst/>
            <a:gdLst>
              <a:gd name="T0" fmla="*/ 460 w 460"/>
              <a:gd name="T1" fmla="*/ 460 h 460"/>
              <a:gd name="T2" fmla="*/ 0 w 460"/>
              <a:gd name="T3" fmla="*/ 460 h 460"/>
              <a:gd name="T4" fmla="*/ 0 w 460"/>
              <a:gd name="T5" fmla="*/ 0 h 460"/>
              <a:gd name="T6" fmla="*/ 460 w 460"/>
              <a:gd name="T7" fmla="*/ 46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0" h="460">
                <a:moveTo>
                  <a:pt x="460" y="460"/>
                </a:moveTo>
                <a:lnTo>
                  <a:pt x="0" y="460"/>
                </a:lnTo>
                <a:lnTo>
                  <a:pt x="0" y="0"/>
                </a:lnTo>
                <a:lnTo>
                  <a:pt x="460" y="4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12"/>
          <p:cNvSpPr/>
          <p:nvPr userDrawn="1"/>
        </p:nvSpPr>
        <p:spPr bwMode="auto">
          <a:xfrm>
            <a:off x="3181350" y="-6576"/>
            <a:ext cx="546100" cy="546100"/>
          </a:xfrm>
          <a:custGeom>
            <a:avLst/>
            <a:gdLst>
              <a:gd name="T0" fmla="*/ 344 w 344"/>
              <a:gd name="T1" fmla="*/ 0 h 344"/>
              <a:gd name="T2" fmla="*/ 0 w 344"/>
              <a:gd name="T3" fmla="*/ 0 h 344"/>
              <a:gd name="T4" fmla="*/ 344 w 344"/>
              <a:gd name="T5" fmla="*/ 344 h 344"/>
              <a:gd name="T6" fmla="*/ 344 w 344"/>
              <a:gd name="T7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4" h="344">
                <a:moveTo>
                  <a:pt x="344" y="0"/>
                </a:moveTo>
                <a:lnTo>
                  <a:pt x="0" y="0"/>
                </a:lnTo>
                <a:lnTo>
                  <a:pt x="344" y="344"/>
                </a:lnTo>
                <a:lnTo>
                  <a:pt x="3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13"/>
          <p:cNvSpPr/>
          <p:nvPr userDrawn="1"/>
        </p:nvSpPr>
        <p:spPr bwMode="auto">
          <a:xfrm>
            <a:off x="8216900" y="2443163"/>
            <a:ext cx="723900" cy="723900"/>
          </a:xfrm>
          <a:custGeom>
            <a:avLst/>
            <a:gdLst>
              <a:gd name="T0" fmla="*/ 0 w 456"/>
              <a:gd name="T1" fmla="*/ 0 h 456"/>
              <a:gd name="T2" fmla="*/ 456 w 456"/>
              <a:gd name="T3" fmla="*/ 0 h 456"/>
              <a:gd name="T4" fmla="*/ 456 w 456"/>
              <a:gd name="T5" fmla="*/ 456 h 456"/>
              <a:gd name="T6" fmla="*/ 0 w 456"/>
              <a:gd name="T7" fmla="*/ 0 h 4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6" h="456">
                <a:moveTo>
                  <a:pt x="0" y="0"/>
                </a:moveTo>
                <a:lnTo>
                  <a:pt x="456" y="0"/>
                </a:lnTo>
                <a:lnTo>
                  <a:pt x="456" y="4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14"/>
          <p:cNvSpPr/>
          <p:nvPr userDrawn="1"/>
        </p:nvSpPr>
        <p:spPr bwMode="auto">
          <a:xfrm>
            <a:off x="5962650" y="2944813"/>
            <a:ext cx="1993900" cy="1990725"/>
          </a:xfrm>
          <a:custGeom>
            <a:avLst/>
            <a:gdLst>
              <a:gd name="T0" fmla="*/ 0 w 1256"/>
              <a:gd name="T1" fmla="*/ 0 h 1254"/>
              <a:gd name="T2" fmla="*/ 1256 w 1256"/>
              <a:gd name="T3" fmla="*/ 0 h 1254"/>
              <a:gd name="T4" fmla="*/ 1256 w 1256"/>
              <a:gd name="T5" fmla="*/ 1254 h 1254"/>
              <a:gd name="T6" fmla="*/ 0 w 1256"/>
              <a:gd name="T7" fmla="*/ 0 h 1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56" h="1254">
                <a:moveTo>
                  <a:pt x="0" y="0"/>
                </a:moveTo>
                <a:lnTo>
                  <a:pt x="1256" y="0"/>
                </a:lnTo>
                <a:lnTo>
                  <a:pt x="1256" y="125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" name="Oval 18"/>
          <p:cNvSpPr>
            <a:spLocks noChangeArrowheads="1"/>
          </p:cNvSpPr>
          <p:nvPr userDrawn="1"/>
        </p:nvSpPr>
        <p:spPr bwMode="auto">
          <a:xfrm>
            <a:off x="5543550" y="1174750"/>
            <a:ext cx="95250" cy="952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2" name="Oval 20"/>
          <p:cNvSpPr>
            <a:spLocks noChangeArrowheads="1"/>
          </p:cNvSpPr>
          <p:nvPr userDrawn="1"/>
        </p:nvSpPr>
        <p:spPr bwMode="auto">
          <a:xfrm>
            <a:off x="10896600" y="6286500"/>
            <a:ext cx="95250" cy="952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3" name="Oval 21"/>
          <p:cNvSpPr>
            <a:spLocks noChangeArrowheads="1"/>
          </p:cNvSpPr>
          <p:nvPr userDrawn="1"/>
        </p:nvSpPr>
        <p:spPr bwMode="auto">
          <a:xfrm>
            <a:off x="9950450" y="5341938"/>
            <a:ext cx="190500" cy="19050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Rectangle 24"/>
          <p:cNvSpPr>
            <a:spLocks noChangeArrowheads="1"/>
          </p:cNvSpPr>
          <p:nvPr userDrawn="1"/>
        </p:nvSpPr>
        <p:spPr bwMode="auto">
          <a:xfrm>
            <a:off x="9937750" y="1162050"/>
            <a:ext cx="292100" cy="292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Rectangle 25"/>
          <p:cNvSpPr>
            <a:spLocks noChangeArrowheads="1"/>
          </p:cNvSpPr>
          <p:nvPr userDrawn="1"/>
        </p:nvSpPr>
        <p:spPr bwMode="auto">
          <a:xfrm>
            <a:off x="6794500" y="4708525"/>
            <a:ext cx="285750" cy="28416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" name="Freeform 28"/>
          <p:cNvSpPr/>
          <p:nvPr userDrawn="1"/>
        </p:nvSpPr>
        <p:spPr bwMode="auto">
          <a:xfrm>
            <a:off x="7664450" y="2589213"/>
            <a:ext cx="965200" cy="1154112"/>
          </a:xfrm>
          <a:custGeom>
            <a:avLst/>
            <a:gdLst>
              <a:gd name="T0" fmla="*/ 0 w 608"/>
              <a:gd name="T1" fmla="*/ 607 h 727"/>
              <a:gd name="T2" fmla="*/ 0 w 608"/>
              <a:gd name="T3" fmla="*/ 727 h 727"/>
              <a:gd name="T4" fmla="*/ 608 w 608"/>
              <a:gd name="T5" fmla="*/ 120 h 727"/>
              <a:gd name="T6" fmla="*/ 608 w 608"/>
              <a:gd name="T7" fmla="*/ 0 h 727"/>
              <a:gd name="T8" fmla="*/ 0 w 608"/>
              <a:gd name="T9" fmla="*/ 607 h 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8" h="727">
                <a:moveTo>
                  <a:pt x="0" y="607"/>
                </a:moveTo>
                <a:lnTo>
                  <a:pt x="0" y="727"/>
                </a:lnTo>
                <a:lnTo>
                  <a:pt x="608" y="120"/>
                </a:lnTo>
                <a:lnTo>
                  <a:pt x="608" y="0"/>
                </a:lnTo>
                <a:lnTo>
                  <a:pt x="0" y="607"/>
                </a:lnTo>
                <a:close/>
              </a:path>
            </a:pathLst>
          </a:cu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1" name="Freeform 29"/>
          <p:cNvSpPr/>
          <p:nvPr userDrawn="1"/>
        </p:nvSpPr>
        <p:spPr bwMode="auto">
          <a:xfrm>
            <a:off x="8867775" y="2798763"/>
            <a:ext cx="2562225" cy="2549525"/>
          </a:xfrm>
          <a:custGeom>
            <a:avLst/>
            <a:gdLst>
              <a:gd name="T0" fmla="*/ 12 w 1614"/>
              <a:gd name="T1" fmla="*/ 1606 h 1606"/>
              <a:gd name="T2" fmla="*/ 1614 w 1614"/>
              <a:gd name="T3" fmla="*/ 6 h 1606"/>
              <a:gd name="T4" fmla="*/ 1608 w 1614"/>
              <a:gd name="T5" fmla="*/ 0 h 1606"/>
              <a:gd name="T6" fmla="*/ 0 w 1614"/>
              <a:gd name="T7" fmla="*/ 1606 h 1606"/>
              <a:gd name="T8" fmla="*/ 12 w 1614"/>
              <a:gd name="T9" fmla="*/ 1606 h 1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14" h="1606">
                <a:moveTo>
                  <a:pt x="12" y="1606"/>
                </a:moveTo>
                <a:lnTo>
                  <a:pt x="1614" y="6"/>
                </a:lnTo>
                <a:lnTo>
                  <a:pt x="1608" y="0"/>
                </a:lnTo>
                <a:lnTo>
                  <a:pt x="0" y="1606"/>
                </a:lnTo>
                <a:lnTo>
                  <a:pt x="12" y="16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2" name="Freeform 30"/>
          <p:cNvSpPr/>
          <p:nvPr userDrawn="1"/>
        </p:nvSpPr>
        <p:spPr bwMode="auto">
          <a:xfrm>
            <a:off x="8062913" y="4802188"/>
            <a:ext cx="1571625" cy="984250"/>
          </a:xfrm>
          <a:custGeom>
            <a:avLst/>
            <a:gdLst>
              <a:gd name="T0" fmla="*/ 0 w 990"/>
              <a:gd name="T1" fmla="*/ 367 h 620"/>
              <a:gd name="T2" fmla="*/ 621 w 990"/>
              <a:gd name="T3" fmla="*/ 0 h 620"/>
              <a:gd name="T4" fmla="*/ 990 w 990"/>
              <a:gd name="T5" fmla="*/ 620 h 620"/>
              <a:gd name="T6" fmla="*/ 0 w 990"/>
              <a:gd name="T7" fmla="*/ 367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0" h="620">
                <a:moveTo>
                  <a:pt x="0" y="367"/>
                </a:moveTo>
                <a:lnTo>
                  <a:pt x="621" y="0"/>
                </a:lnTo>
                <a:lnTo>
                  <a:pt x="990" y="620"/>
                </a:lnTo>
                <a:lnTo>
                  <a:pt x="0" y="36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339634" y="476249"/>
            <a:ext cx="11395167" cy="61161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Oval 15"/>
          <p:cNvSpPr>
            <a:spLocks noChangeArrowheads="1"/>
          </p:cNvSpPr>
          <p:nvPr userDrawn="1"/>
        </p:nvSpPr>
        <p:spPr bwMode="auto">
          <a:xfrm>
            <a:off x="112713" y="5810743"/>
            <a:ext cx="387350" cy="3873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7" name="Oval 17"/>
          <p:cNvSpPr>
            <a:spLocks noChangeArrowheads="1"/>
          </p:cNvSpPr>
          <p:nvPr userDrawn="1"/>
        </p:nvSpPr>
        <p:spPr bwMode="auto">
          <a:xfrm>
            <a:off x="457200" y="5636305"/>
            <a:ext cx="120650" cy="1206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4" name="Rectangle 22"/>
          <p:cNvSpPr>
            <a:spLocks noChangeArrowheads="1"/>
          </p:cNvSpPr>
          <p:nvPr userDrawn="1"/>
        </p:nvSpPr>
        <p:spPr bwMode="auto">
          <a:xfrm>
            <a:off x="177800" y="148262"/>
            <a:ext cx="1060450" cy="10604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Rectangle 23"/>
          <p:cNvSpPr>
            <a:spLocks noChangeArrowheads="1"/>
          </p:cNvSpPr>
          <p:nvPr userDrawn="1"/>
        </p:nvSpPr>
        <p:spPr bwMode="auto">
          <a:xfrm>
            <a:off x="226435" y="1363549"/>
            <a:ext cx="346075" cy="3460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Oval 19"/>
          <p:cNvSpPr>
            <a:spLocks noChangeArrowheads="1"/>
          </p:cNvSpPr>
          <p:nvPr userDrawn="1"/>
        </p:nvSpPr>
        <p:spPr bwMode="auto">
          <a:xfrm>
            <a:off x="9804400" y="4924900"/>
            <a:ext cx="577850" cy="5778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Freeform 26"/>
          <p:cNvSpPr/>
          <p:nvPr userDrawn="1"/>
        </p:nvSpPr>
        <p:spPr bwMode="auto">
          <a:xfrm>
            <a:off x="10685598" y="3959225"/>
            <a:ext cx="1506401" cy="2422526"/>
          </a:xfrm>
          <a:custGeom>
            <a:avLst/>
            <a:gdLst>
              <a:gd name="T0" fmla="*/ 564 w 564"/>
              <a:gd name="T1" fmla="*/ 13 h 908"/>
              <a:gd name="T2" fmla="*/ 454 w 564"/>
              <a:gd name="T3" fmla="*/ 0 h 908"/>
              <a:gd name="T4" fmla="*/ 0 w 564"/>
              <a:gd name="T5" fmla="*/ 454 h 908"/>
              <a:gd name="T6" fmla="*/ 454 w 564"/>
              <a:gd name="T7" fmla="*/ 908 h 908"/>
              <a:gd name="T8" fmla="*/ 564 w 564"/>
              <a:gd name="T9" fmla="*/ 895 h 908"/>
              <a:gd name="T10" fmla="*/ 564 w 564"/>
              <a:gd name="T11" fmla="*/ 13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908">
                <a:moveTo>
                  <a:pt x="564" y="13"/>
                </a:moveTo>
                <a:cubicBezTo>
                  <a:pt x="529" y="5"/>
                  <a:pt x="492" y="0"/>
                  <a:pt x="454" y="0"/>
                </a:cubicBezTo>
                <a:cubicBezTo>
                  <a:pt x="203" y="0"/>
                  <a:pt x="0" y="203"/>
                  <a:pt x="0" y="454"/>
                </a:cubicBezTo>
                <a:cubicBezTo>
                  <a:pt x="0" y="705"/>
                  <a:pt x="203" y="908"/>
                  <a:pt x="454" y="908"/>
                </a:cubicBezTo>
                <a:cubicBezTo>
                  <a:pt x="492" y="908"/>
                  <a:pt x="529" y="903"/>
                  <a:pt x="564" y="895"/>
                </a:cubicBezTo>
                <a:lnTo>
                  <a:pt x="564" y="1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574621" y="985788"/>
            <a:ext cx="11009083" cy="234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69924" y="731844"/>
            <a:ext cx="10850563" cy="1028699"/>
          </a:xfrm>
        </p:spPr>
        <p:txBody>
          <a:bodyPr/>
          <a:lstStyle>
            <a:lvl1pPr>
              <a:defRPr/>
            </a:lvl1pPr>
          </a:lstStyle>
          <a:p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669925" y="1927412"/>
            <a:ext cx="10850563" cy="420986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zh-CN" dirty="0"/>
              <a:t>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13" name="矩形 12"/>
          <p:cNvSpPr/>
          <p:nvPr userDrawn="1"/>
        </p:nvSpPr>
        <p:spPr>
          <a:xfrm>
            <a:off x="446534" y="816111"/>
            <a:ext cx="3634029" cy="8741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4251082" y="809063"/>
            <a:ext cx="3634029" cy="87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 userDrawn="1"/>
        </p:nvSpPr>
        <p:spPr>
          <a:xfrm>
            <a:off x="8075371" y="811140"/>
            <a:ext cx="3634029" cy="87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16" name="圖片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574" y="71608"/>
            <a:ext cx="1984023" cy="688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9D9C7-5DC6-4263-87FF-7C99F6FB63C3}" type="datetime1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标题 5"/>
          <p:cNvSpPr txBox="1">
            <a:spLocks/>
          </p:cNvSpPr>
          <p:nvPr userDrawn="1"/>
        </p:nvSpPr>
        <p:spPr>
          <a:xfrm>
            <a:off x="669924" y="731844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zh-CN" altLang="en-US" dirty="0"/>
          </a:p>
        </p:txBody>
      </p:sp>
      <p:sp>
        <p:nvSpPr>
          <p:cNvPr id="12" name="矩形 11"/>
          <p:cNvSpPr/>
          <p:nvPr userDrawn="1"/>
        </p:nvSpPr>
        <p:spPr>
          <a:xfrm>
            <a:off x="446534" y="816111"/>
            <a:ext cx="3634029" cy="8741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 12"/>
          <p:cNvSpPr/>
          <p:nvPr userDrawn="1"/>
        </p:nvSpPr>
        <p:spPr>
          <a:xfrm>
            <a:off x="4251082" y="809063"/>
            <a:ext cx="3634029" cy="87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8075371" y="811140"/>
            <a:ext cx="3634029" cy="87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446534" y="973692"/>
            <a:ext cx="11158063" cy="3963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620CABD-30AB-4600-AD99-F1315E29C9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41547" y="42316"/>
            <a:ext cx="2121592" cy="7376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446534" y="816111"/>
            <a:ext cx="3634029" cy="8741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4251082" y="809063"/>
            <a:ext cx="3634029" cy="874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075371" y="811140"/>
            <a:ext cx="3634029" cy="8741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0574" y="71608"/>
            <a:ext cx="1984023" cy="688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-6576"/>
            <a:ext cx="12192000" cy="686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Freeform 8"/>
          <p:cNvSpPr/>
          <p:nvPr userDrawn="1"/>
        </p:nvSpPr>
        <p:spPr bwMode="auto">
          <a:xfrm>
            <a:off x="8267700" y="-794"/>
            <a:ext cx="3917950" cy="2930525"/>
          </a:xfrm>
          <a:custGeom>
            <a:avLst/>
            <a:gdLst>
              <a:gd name="T0" fmla="*/ 0 w 2468"/>
              <a:gd name="T1" fmla="*/ 58 h 1848"/>
              <a:gd name="T2" fmla="*/ 1790 w 2468"/>
              <a:gd name="T3" fmla="*/ 1848 h 1848"/>
              <a:gd name="T4" fmla="*/ 2468 w 2468"/>
              <a:gd name="T5" fmla="*/ 1715 h 1848"/>
              <a:gd name="T6" fmla="*/ 2468 w 2468"/>
              <a:gd name="T7" fmla="*/ 0 h 1848"/>
              <a:gd name="T8" fmla="*/ 1 w 2468"/>
              <a:gd name="T9" fmla="*/ 0 h 1848"/>
              <a:gd name="T10" fmla="*/ 0 w 2468"/>
              <a:gd name="T11" fmla="*/ 58 h 1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468" h="1848">
                <a:moveTo>
                  <a:pt x="0" y="58"/>
                </a:moveTo>
                <a:cubicBezTo>
                  <a:pt x="0" y="1047"/>
                  <a:pt x="801" y="1848"/>
                  <a:pt x="1790" y="1848"/>
                </a:cubicBezTo>
                <a:cubicBezTo>
                  <a:pt x="2030" y="1848"/>
                  <a:pt x="2259" y="1801"/>
                  <a:pt x="2468" y="1715"/>
                </a:cubicBezTo>
                <a:cubicBezTo>
                  <a:pt x="2468" y="0"/>
                  <a:pt x="2468" y="0"/>
                  <a:pt x="2468" y="0"/>
                </a:cubicBezTo>
                <a:cubicBezTo>
                  <a:pt x="1" y="0"/>
                  <a:pt x="1" y="0"/>
                  <a:pt x="1" y="0"/>
                </a:cubicBezTo>
                <a:cubicBezTo>
                  <a:pt x="0" y="19"/>
                  <a:pt x="0" y="39"/>
                  <a:pt x="0" y="5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10"/>
          <p:cNvSpPr/>
          <p:nvPr userDrawn="1"/>
        </p:nvSpPr>
        <p:spPr bwMode="auto">
          <a:xfrm flipH="1">
            <a:off x="6796823" y="4738660"/>
            <a:ext cx="730250" cy="730250"/>
          </a:xfrm>
          <a:custGeom>
            <a:avLst/>
            <a:gdLst>
              <a:gd name="T0" fmla="*/ 460 w 460"/>
              <a:gd name="T1" fmla="*/ 460 h 460"/>
              <a:gd name="T2" fmla="*/ 0 w 460"/>
              <a:gd name="T3" fmla="*/ 460 h 460"/>
              <a:gd name="T4" fmla="*/ 0 w 460"/>
              <a:gd name="T5" fmla="*/ 0 h 460"/>
              <a:gd name="T6" fmla="*/ 460 w 460"/>
              <a:gd name="T7" fmla="*/ 46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0" h="460">
                <a:moveTo>
                  <a:pt x="460" y="460"/>
                </a:moveTo>
                <a:lnTo>
                  <a:pt x="0" y="460"/>
                </a:lnTo>
                <a:lnTo>
                  <a:pt x="0" y="0"/>
                </a:lnTo>
                <a:lnTo>
                  <a:pt x="460" y="460"/>
                </a:lnTo>
                <a:close/>
              </a:path>
            </a:pathLst>
          </a:custGeom>
          <a:solidFill>
            <a:srgbClr val="42264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11"/>
          <p:cNvSpPr/>
          <p:nvPr userDrawn="1"/>
        </p:nvSpPr>
        <p:spPr bwMode="auto">
          <a:xfrm flipH="1">
            <a:off x="11257127" y="5873750"/>
            <a:ext cx="730250" cy="730250"/>
          </a:xfrm>
          <a:custGeom>
            <a:avLst/>
            <a:gdLst>
              <a:gd name="T0" fmla="*/ 460 w 460"/>
              <a:gd name="T1" fmla="*/ 460 h 460"/>
              <a:gd name="T2" fmla="*/ 0 w 460"/>
              <a:gd name="T3" fmla="*/ 460 h 460"/>
              <a:gd name="T4" fmla="*/ 0 w 460"/>
              <a:gd name="T5" fmla="*/ 0 h 460"/>
              <a:gd name="T6" fmla="*/ 460 w 460"/>
              <a:gd name="T7" fmla="*/ 460 h 4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60" h="460">
                <a:moveTo>
                  <a:pt x="460" y="460"/>
                </a:moveTo>
                <a:lnTo>
                  <a:pt x="0" y="460"/>
                </a:lnTo>
                <a:lnTo>
                  <a:pt x="0" y="0"/>
                </a:lnTo>
                <a:lnTo>
                  <a:pt x="460" y="4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6" name="Freeform 12"/>
          <p:cNvSpPr/>
          <p:nvPr userDrawn="1"/>
        </p:nvSpPr>
        <p:spPr bwMode="auto">
          <a:xfrm flipH="1">
            <a:off x="7302365" y="5233221"/>
            <a:ext cx="546100" cy="546100"/>
          </a:xfrm>
          <a:custGeom>
            <a:avLst/>
            <a:gdLst>
              <a:gd name="T0" fmla="*/ 344 w 344"/>
              <a:gd name="T1" fmla="*/ 0 h 344"/>
              <a:gd name="T2" fmla="*/ 0 w 344"/>
              <a:gd name="T3" fmla="*/ 0 h 344"/>
              <a:gd name="T4" fmla="*/ 344 w 344"/>
              <a:gd name="T5" fmla="*/ 344 h 344"/>
              <a:gd name="T6" fmla="*/ 344 w 344"/>
              <a:gd name="T7" fmla="*/ 0 h 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44" h="344">
                <a:moveTo>
                  <a:pt x="344" y="0"/>
                </a:moveTo>
                <a:lnTo>
                  <a:pt x="0" y="0"/>
                </a:lnTo>
                <a:lnTo>
                  <a:pt x="344" y="344"/>
                </a:lnTo>
                <a:lnTo>
                  <a:pt x="34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Oval 15"/>
          <p:cNvSpPr>
            <a:spLocks noChangeArrowheads="1"/>
          </p:cNvSpPr>
          <p:nvPr userDrawn="1"/>
        </p:nvSpPr>
        <p:spPr bwMode="auto">
          <a:xfrm flipH="1">
            <a:off x="11219027" y="5924619"/>
            <a:ext cx="387350" cy="38735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0" name="Oval 16"/>
          <p:cNvSpPr>
            <a:spLocks noChangeArrowheads="1"/>
          </p:cNvSpPr>
          <p:nvPr userDrawn="1"/>
        </p:nvSpPr>
        <p:spPr bwMode="auto">
          <a:xfrm flipH="1">
            <a:off x="1806894" y="209393"/>
            <a:ext cx="866538" cy="81075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5" name="Oval 21"/>
          <p:cNvSpPr>
            <a:spLocks noChangeArrowheads="1"/>
          </p:cNvSpPr>
          <p:nvPr userDrawn="1"/>
        </p:nvSpPr>
        <p:spPr bwMode="auto">
          <a:xfrm flipH="1">
            <a:off x="2581101" y="6143625"/>
            <a:ext cx="190500" cy="190500"/>
          </a:xfrm>
          <a:prstGeom prst="ellipse">
            <a:avLst/>
          </a:prstGeom>
          <a:solidFill>
            <a:srgbClr val="E5C21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6" name="Rectangle 22"/>
          <p:cNvSpPr>
            <a:spLocks noChangeArrowheads="1"/>
          </p:cNvSpPr>
          <p:nvPr userDrawn="1"/>
        </p:nvSpPr>
        <p:spPr bwMode="auto">
          <a:xfrm flipH="1">
            <a:off x="1869215" y="1216025"/>
            <a:ext cx="5336855" cy="473172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7" name="Rectangle 23"/>
          <p:cNvSpPr>
            <a:spLocks noChangeArrowheads="1"/>
          </p:cNvSpPr>
          <p:nvPr userDrawn="1"/>
        </p:nvSpPr>
        <p:spPr bwMode="auto">
          <a:xfrm flipH="1">
            <a:off x="6322333" y="1816422"/>
            <a:ext cx="3310124" cy="33101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Rectangle 24"/>
          <p:cNvSpPr>
            <a:spLocks noChangeArrowheads="1"/>
          </p:cNvSpPr>
          <p:nvPr userDrawn="1"/>
        </p:nvSpPr>
        <p:spPr bwMode="auto">
          <a:xfrm flipH="1">
            <a:off x="6943198" y="899312"/>
            <a:ext cx="547968" cy="5042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0" name="Freeform 26"/>
          <p:cNvSpPr/>
          <p:nvPr userDrawn="1"/>
        </p:nvSpPr>
        <p:spPr bwMode="auto">
          <a:xfrm flipH="1">
            <a:off x="-11112" y="4999176"/>
            <a:ext cx="1150937" cy="1850886"/>
          </a:xfrm>
          <a:custGeom>
            <a:avLst/>
            <a:gdLst>
              <a:gd name="T0" fmla="*/ 564 w 564"/>
              <a:gd name="T1" fmla="*/ 13 h 908"/>
              <a:gd name="T2" fmla="*/ 454 w 564"/>
              <a:gd name="T3" fmla="*/ 0 h 908"/>
              <a:gd name="T4" fmla="*/ 0 w 564"/>
              <a:gd name="T5" fmla="*/ 454 h 908"/>
              <a:gd name="T6" fmla="*/ 454 w 564"/>
              <a:gd name="T7" fmla="*/ 908 h 908"/>
              <a:gd name="T8" fmla="*/ 564 w 564"/>
              <a:gd name="T9" fmla="*/ 895 h 908"/>
              <a:gd name="T10" fmla="*/ 564 w 564"/>
              <a:gd name="T11" fmla="*/ 13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64" h="908">
                <a:moveTo>
                  <a:pt x="564" y="13"/>
                </a:moveTo>
                <a:cubicBezTo>
                  <a:pt x="529" y="5"/>
                  <a:pt x="492" y="0"/>
                  <a:pt x="454" y="0"/>
                </a:cubicBezTo>
                <a:cubicBezTo>
                  <a:pt x="203" y="0"/>
                  <a:pt x="0" y="203"/>
                  <a:pt x="0" y="454"/>
                </a:cubicBezTo>
                <a:cubicBezTo>
                  <a:pt x="0" y="705"/>
                  <a:pt x="203" y="908"/>
                  <a:pt x="454" y="908"/>
                </a:cubicBezTo>
                <a:cubicBezTo>
                  <a:pt x="492" y="908"/>
                  <a:pt x="529" y="903"/>
                  <a:pt x="564" y="895"/>
                </a:cubicBezTo>
                <a:lnTo>
                  <a:pt x="564" y="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4" name="Freeform 30"/>
          <p:cNvSpPr/>
          <p:nvPr userDrawn="1"/>
        </p:nvSpPr>
        <p:spPr bwMode="auto">
          <a:xfrm rot="845594" flipH="1">
            <a:off x="2017428" y="278992"/>
            <a:ext cx="1749426" cy="1103039"/>
          </a:xfrm>
          <a:custGeom>
            <a:avLst/>
            <a:gdLst>
              <a:gd name="T0" fmla="*/ 0 w 990"/>
              <a:gd name="T1" fmla="*/ 367 h 620"/>
              <a:gd name="T2" fmla="*/ 621 w 990"/>
              <a:gd name="T3" fmla="*/ 0 h 620"/>
              <a:gd name="T4" fmla="*/ 990 w 990"/>
              <a:gd name="T5" fmla="*/ 620 h 620"/>
              <a:gd name="T6" fmla="*/ 0 w 990"/>
              <a:gd name="T7" fmla="*/ 367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990" h="620">
                <a:moveTo>
                  <a:pt x="0" y="367"/>
                </a:moveTo>
                <a:lnTo>
                  <a:pt x="621" y="0"/>
                </a:lnTo>
                <a:lnTo>
                  <a:pt x="990" y="620"/>
                </a:lnTo>
                <a:lnTo>
                  <a:pt x="0" y="36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标题 1"/>
          <p:cNvSpPr>
            <a:spLocks noGrp="1"/>
          </p:cNvSpPr>
          <p:nvPr userDrawn="1">
            <p:ph type="ctrTitle" hasCustomPrompt="1"/>
          </p:nvPr>
        </p:nvSpPr>
        <p:spPr>
          <a:xfrm>
            <a:off x="3635375" y="2014878"/>
            <a:ext cx="5426076" cy="1621509"/>
          </a:xfrm>
        </p:spPr>
        <p:txBody>
          <a:bodyPr anchor="b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altLang="zh-CN" dirty="0"/>
              <a:t>Conclusion</a:t>
            </a:r>
            <a:endParaRPr lang="zh-CN" altLang="en-US" dirty="0"/>
          </a:p>
        </p:txBody>
      </p:sp>
      <p:sp>
        <p:nvSpPr>
          <p:cNvPr id="15" name="文本占位符 62"/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3635375" y="4321114"/>
            <a:ext cx="5426076" cy="31087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lang="zh-CN" altLang="en-US" sz="1500" smtClean="0">
                <a:solidFill>
                  <a:schemeClr val="bg1"/>
                </a:solidFill>
              </a:defRPr>
            </a:lvl1pPr>
            <a:lvl2pPr>
              <a:defRPr lang="zh-CN" altLang="en-US" sz="2000" smtClean="0"/>
            </a:lvl2pPr>
            <a:lvl3pPr>
              <a:defRPr lang="zh-CN" altLang="en-US" sz="1800" smtClean="0"/>
            </a:lvl3pPr>
            <a:lvl4pPr>
              <a:defRPr lang="zh-CN" altLang="en-US" sz="1600" smtClean="0"/>
            </a:lvl4pPr>
            <a:lvl5pPr>
              <a:defRPr lang="zh-CN" altLang="en-US" sz="1600"/>
            </a:lvl5pPr>
          </a:lstStyle>
          <a:p>
            <a:pPr marL="228600" marR="0" lvl="0" indent="-228600" fontAlgn="auto">
              <a:spcAft>
                <a:spcPts val="0"/>
              </a:spcAft>
              <a:buClrTx/>
              <a:buSzTx/>
            </a:pPr>
            <a:r>
              <a:rPr lang="en-US" altLang="zh-CN" dirty="0"/>
              <a:t>Data</a:t>
            </a:r>
          </a:p>
        </p:txBody>
      </p:sp>
      <p:sp>
        <p:nvSpPr>
          <p:cNvPr id="6" name="文本占位符 13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635376" y="4024843"/>
            <a:ext cx="5426076" cy="296271"/>
          </a:xfrm>
        </p:spPr>
        <p:txBody>
          <a:bodyPr vert="horz" anchor="ctr">
            <a:noAutofit/>
          </a:bodyPr>
          <a:lstStyle>
            <a:lvl1pPr marL="0" indent="0" algn="ctr">
              <a:buNone/>
              <a:defRPr sz="1500" b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zh-CN" dirty="0"/>
              <a:t>Signature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zh-CN" altLang="en-US" dirty="0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669924" y="1028700"/>
            <a:ext cx="10850563" cy="0"/>
          </a:xfrm>
          <a:prstGeom prst="line">
            <a:avLst/>
          </a:prstGeom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/>
          <p:cNvSpPr>
            <a:spLocks noGrp="1"/>
          </p:cNvSpPr>
          <p:nvPr>
            <p:ph type="dt" sz="half" idx="2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489D9C7-5DC6-4263-87FF-7C99F6FB63C3}" type="datetime1">
              <a:rPr lang="zh-CN" altLang="en-US" smtClean="0"/>
              <a:t>2023/3/17</a:t>
            </a:fld>
            <a:endParaRPr lang="zh-CN" altLang="en-US"/>
          </a:p>
        </p:txBody>
      </p:sp>
      <p:sp>
        <p:nvSpPr>
          <p:cNvPr id="1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DD3DB80-B894-403A-B48E-6FDC1A72010E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635375" y="2129178"/>
            <a:ext cx="5426076" cy="596437"/>
          </a:xfrm>
        </p:spPr>
        <p:txBody>
          <a:bodyPr anchor="ctr"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OF PRESENTATION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354200"/>
            <a:ext cx="3118104" cy="1081507"/>
          </a:xfrm>
          <a:prstGeom prst="rect">
            <a:avLst/>
          </a:prstGeom>
        </p:spPr>
      </p:pic>
      <p:sp>
        <p:nvSpPr>
          <p:cNvPr id="7" name="標題 1">
            <a:extLst>
              <a:ext uri="{FF2B5EF4-FFF2-40B4-BE49-F238E27FC236}">
                <a16:creationId xmlns:a16="http://schemas.microsoft.com/office/drawing/2014/main" id="{36AFFA77-B9D3-4635-831D-C9D01FE9AE20}"/>
              </a:ext>
            </a:extLst>
          </p:cNvPr>
          <p:cNvSpPr txBox="1">
            <a:spLocks/>
          </p:cNvSpPr>
          <p:nvPr/>
        </p:nvSpPr>
        <p:spPr>
          <a:xfrm>
            <a:off x="3635374" y="2630656"/>
            <a:ext cx="5426076" cy="596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Sub-title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CBD83E-F2A1-4989-8EC5-256DF595B094}"/>
              </a:ext>
            </a:extLst>
          </p:cNvPr>
          <p:cNvSpPr txBox="1"/>
          <p:nvPr/>
        </p:nvSpPr>
        <p:spPr>
          <a:xfrm>
            <a:off x="3045070" y="3651709"/>
            <a:ext cx="610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Speaker name and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2CC81-657C-4E50-A931-CA5BE0129A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3327" y="5546730"/>
            <a:ext cx="917891" cy="91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127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流程圖: 接點 10"/>
          <p:cNvSpPr/>
          <p:nvPr/>
        </p:nvSpPr>
        <p:spPr>
          <a:xfrm>
            <a:off x="76202" y="4686110"/>
            <a:ext cx="1267383" cy="1267383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941504" y="5554047"/>
            <a:ext cx="553794" cy="553794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菱形 12"/>
          <p:cNvSpPr/>
          <p:nvPr/>
        </p:nvSpPr>
        <p:spPr>
          <a:xfrm rot="18853347">
            <a:off x="11189201" y="2678118"/>
            <a:ext cx="830792" cy="830792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4">
            <a:extLst>
              <a:ext uri="{FF2B5EF4-FFF2-40B4-BE49-F238E27FC236}">
                <a16:creationId xmlns:a16="http://schemas.microsoft.com/office/drawing/2014/main" id="{210B7040-295D-4746-BCEB-E6CAFAA384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401" y="5094041"/>
            <a:ext cx="2124573" cy="7369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3E678D-1BDB-44C3-B035-F4966E643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06" y="4835880"/>
            <a:ext cx="999784" cy="99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37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流程圖: 接點 10"/>
          <p:cNvSpPr/>
          <p:nvPr/>
        </p:nvSpPr>
        <p:spPr>
          <a:xfrm>
            <a:off x="76202" y="4686110"/>
            <a:ext cx="1267383" cy="1267383"/>
          </a:xfrm>
          <a:prstGeom prst="flowChartConnector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/>
        </p:nvSpPr>
        <p:spPr>
          <a:xfrm>
            <a:off x="941504" y="5554047"/>
            <a:ext cx="553794" cy="553794"/>
          </a:xfrm>
          <a:prstGeom prst="flowChartConnector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菱形 12"/>
          <p:cNvSpPr/>
          <p:nvPr/>
        </p:nvSpPr>
        <p:spPr>
          <a:xfrm rot="18853347">
            <a:off x="11189201" y="2678118"/>
            <a:ext cx="830792" cy="830792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4">
            <a:extLst>
              <a:ext uri="{FF2B5EF4-FFF2-40B4-BE49-F238E27FC236}">
                <a16:creationId xmlns:a16="http://schemas.microsoft.com/office/drawing/2014/main" id="{210B7040-295D-4746-BCEB-E6CAFAA384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051" y="49078"/>
            <a:ext cx="2124573" cy="7369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3E678D-1BDB-44C3-B035-F4966E6435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906" y="4835880"/>
            <a:ext cx="999784" cy="991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91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9338C28-66B8-4D76-9494-E5D832AB080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105"/>
          <a:stretch/>
        </p:blipFill>
        <p:spPr>
          <a:xfrm>
            <a:off x="-325316" y="268886"/>
            <a:ext cx="2573215" cy="54831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9427C45-171F-44AB-97CF-6DB4447AEB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6714"/>
          <a:stretch/>
        </p:blipFill>
        <p:spPr>
          <a:xfrm>
            <a:off x="10947453" y="4217360"/>
            <a:ext cx="1235404" cy="1935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312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3DB80-B894-403A-B48E-6FDC1A72010E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5BBFBF-AD3C-4C7C-8F90-F611EDE5688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9167" b="11795"/>
          <a:stretch/>
        </p:blipFill>
        <p:spPr>
          <a:xfrm>
            <a:off x="0" y="4339087"/>
            <a:ext cx="2039816" cy="251891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A3A82C2-5E5F-4299-82D3-123CA9E13A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22524" r="26159"/>
          <a:stretch/>
        </p:blipFill>
        <p:spPr>
          <a:xfrm>
            <a:off x="10065543" y="0"/>
            <a:ext cx="2126457" cy="22125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B15744D-3C78-4F07-A717-83C0C85ECDE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30629"/>
          <a:stretch/>
        </p:blipFill>
        <p:spPr>
          <a:xfrm>
            <a:off x="2606565" y="0"/>
            <a:ext cx="4122645" cy="283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95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635375" y="2129178"/>
            <a:ext cx="5426076" cy="596437"/>
          </a:xfrm>
        </p:spPr>
        <p:txBody>
          <a:bodyPr anchor="ctr"/>
          <a:lstStyle/>
          <a:p>
            <a:r>
              <a:rPr lang="en-US" altLang="zh-TW" dirty="0"/>
              <a:t>THANK YOU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8"/>
          </p:nvPr>
        </p:nvSpPr>
        <p:spPr>
          <a:xfrm>
            <a:off x="3635374" y="4807993"/>
            <a:ext cx="5426076" cy="310871"/>
          </a:xfrm>
        </p:spPr>
        <p:txBody>
          <a:bodyPr/>
          <a:lstStyle/>
          <a:p>
            <a:r>
              <a:rPr lang="en-US" altLang="zh-TW" dirty="0"/>
              <a:t>FHTM_inquiry@must.edu.mo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5400" y="354200"/>
            <a:ext cx="3118104" cy="1081507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898" y="5196449"/>
            <a:ext cx="1359027" cy="1359027"/>
          </a:xfrm>
          <a:prstGeom prst="rect">
            <a:avLst/>
          </a:prstGeom>
        </p:spPr>
      </p:pic>
      <p:sp>
        <p:nvSpPr>
          <p:cNvPr id="7" name="標題 1">
            <a:extLst>
              <a:ext uri="{FF2B5EF4-FFF2-40B4-BE49-F238E27FC236}">
                <a16:creationId xmlns:a16="http://schemas.microsoft.com/office/drawing/2014/main" id="{36AFFA77-B9D3-4635-831D-C9D01FE9AE20}"/>
              </a:ext>
            </a:extLst>
          </p:cNvPr>
          <p:cNvSpPr txBox="1">
            <a:spLocks/>
          </p:cNvSpPr>
          <p:nvPr/>
        </p:nvSpPr>
        <p:spPr>
          <a:xfrm>
            <a:off x="3635374" y="2630656"/>
            <a:ext cx="5426076" cy="596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None/>
              <a:defRPr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TW" dirty="0"/>
              <a:t>Sub-title</a:t>
            </a:r>
            <a:endParaRPr lang="zh-TW" alt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9CBD83E-F2A1-4989-8EC5-256DF595B094}"/>
              </a:ext>
            </a:extLst>
          </p:cNvPr>
          <p:cNvSpPr txBox="1"/>
          <p:nvPr/>
        </p:nvSpPr>
        <p:spPr>
          <a:xfrm>
            <a:off x="3045070" y="3651709"/>
            <a:ext cx="6101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rgbClr val="FFFF00"/>
                </a:solidFill>
              </a:rPr>
              <a:t>Speaker name and 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402CC81-657C-4E50-A931-CA5BE0129A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53327" y="5546730"/>
            <a:ext cx="917891" cy="91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8739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 TOOLS.GUIDESSETTING" val="{&quot;Id&quot;:&quot;2d4375ee-8516-45e0-8956-45702a61a9b6&quot;,&quot;Name&quot;:&quot;iSlide&quot;,&quot;HeaderHeight&quot;:15.0,&quot;FooterHeight&quot;:9.0000000000000036,&quot;SideMargin&quot;:5.4999999999999982,&quot;TopMargin&quot;:0.0,&quot;BottomMargin&quot;:0.0,&quot;IntervalMargin&quot;:1.3999999999999997}"/>
  <p:tag name="ISLIDE.GUIDESSETTING" val="{&quot;Id&quot;:&quot;GuidesStyle_Normal&quot;,&quot;Name&quot;:&quot;正常&quot;,&quot;HeaderHeight&quot;:15.0,&quot;FooterHeight&quot;:9.0,&quot;SideMargin&quot;:5.5,&quot;TopMargin&quot;:0.0,&quot;BottomMargin&quot;:0.0,&quot;IntervalMargin&quot;:1.5}"/>
  <p:tag name="THINKCELLUNDODONOTDELETE" val="0"/>
  <p:tag name="ISLIDE.THEME" val="87a7e20d-8e23-4faa-903d-1f16589b14e3"/>
</p:tagLst>
</file>

<file path=ppt/theme/theme1.xml><?xml version="1.0" encoding="utf-8"?>
<a:theme xmlns:a="http://schemas.openxmlformats.org/drawingml/2006/main" name="主题5">
  <a:themeElements>
    <a:clrScheme name="紫蘿蘭色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Temp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股利</Template>
  <TotalTime>14446</TotalTime>
  <Words>17</Words>
  <Application>Microsoft Office PowerPoint</Application>
  <PresentationFormat>寬螢幕</PresentationFormat>
  <Paragraphs>8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微软雅黑</vt:lpstr>
      <vt:lpstr>宋体</vt:lpstr>
      <vt:lpstr>新細明體</vt:lpstr>
      <vt:lpstr>Arial</vt:lpstr>
      <vt:lpstr>Calibri</vt:lpstr>
      <vt:lpstr>Times New Roman</vt:lpstr>
      <vt:lpstr>主题5</vt:lpstr>
      <vt:lpstr>TITLE OF PRESENTATION</vt:lpstr>
      <vt:lpstr>PowerPoint 簡報</vt:lpstr>
      <vt:lpstr>PowerPoint 簡報</vt:lpstr>
      <vt:lpstr>PowerPoint 簡報</vt:lpstr>
      <vt:lpstr>PowerPoint 簡報</vt:lpstr>
      <vt:lpstr>THANK YOU</vt:lpstr>
    </vt:vector>
  </TitlesOfParts>
  <Manager>iSlide</Manager>
  <Company>iSlide</Company>
  <LinksUpToDate>false</LinksUpToDate>
  <SharedDoc>false</SharedDoc>
  <HyperlinkBase>https://www.islide.cc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iSlide</dc:creator>
  <cp:lastModifiedBy>Ou Zhongying, Michelle (歐仲迎)</cp:lastModifiedBy>
  <cp:revision>40</cp:revision>
  <cp:lastPrinted>2023-03-14T05:39:15Z</cp:lastPrinted>
  <dcterms:created xsi:type="dcterms:W3CDTF">2018-04-12T16:00:00Z</dcterms:created>
  <dcterms:modified xsi:type="dcterms:W3CDTF">2023-03-17T09:24:24Z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48706f29-9ca0-418e-876d-de7b156ca083</vt:lpwstr>
  </property>
  <property fmtid="{D5CDD505-2E9C-101B-9397-08002B2CF9AE}" pid="3" name="KSOProductBuildVer">
    <vt:lpwstr>2052-11.1.0.9584</vt:lpwstr>
  </property>
</Properties>
</file>